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</p:sldMasterIdLst>
  <p:handoutMasterIdLst>
    <p:handoutMasterId r:id="rId13"/>
  </p:handoutMasterIdLst>
  <p:sldIdLst>
    <p:sldId id="256" r:id="rId6"/>
    <p:sldId id="258" r:id="rId7"/>
    <p:sldId id="263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DC731-7777-486C-A86B-37B2F1343DD5}" v="4" dt="2023-05-02T23:14:39.241"/>
    <p1510:client id="{339567EF-B635-4689-B4E0-61E99D8BACC2}" v="3" dt="2023-05-02T22:44:15.779"/>
    <p1510:client id="{F5893272-A73C-43A6-87D5-533D21CD695D}" v="18" dt="2023-05-03T14:21:28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138" y="25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, Sufiyan" userId="S::sahmed321@gatech.edu::7145f129-a6d7-4e00-84d8-6979f2b07198" providerId="AD" clId="Web-{2C0DC731-7777-486C-A86B-37B2F1343DD5}"/>
    <pc:docChg chg="modSld">
      <pc:chgData name="Ahmed, Sufiyan" userId="S::sahmed321@gatech.edu::7145f129-a6d7-4e00-84d8-6979f2b07198" providerId="AD" clId="Web-{2C0DC731-7777-486C-A86B-37B2F1343DD5}" dt="2023-05-02T23:14:38.616" v="1"/>
      <pc:docMkLst>
        <pc:docMk/>
      </pc:docMkLst>
      <pc:sldChg chg="addSp delSp modSp">
        <pc:chgData name="Ahmed, Sufiyan" userId="S::sahmed321@gatech.edu::7145f129-a6d7-4e00-84d8-6979f2b07198" providerId="AD" clId="Web-{2C0DC731-7777-486C-A86B-37B2F1343DD5}" dt="2023-05-02T23:14:38.616" v="1"/>
        <pc:sldMkLst>
          <pc:docMk/>
          <pc:sldMk cId="3284621408" sldId="262"/>
        </pc:sldMkLst>
        <pc:spChg chg="del">
          <ac:chgData name="Ahmed, Sufiyan" userId="S::sahmed321@gatech.edu::7145f129-a6d7-4e00-84d8-6979f2b07198" providerId="AD" clId="Web-{2C0DC731-7777-486C-A86B-37B2F1343DD5}" dt="2023-05-02T23:14:29.444" v="0"/>
          <ac:spMkLst>
            <pc:docMk/>
            <pc:sldMk cId="3284621408" sldId="262"/>
            <ac:spMk id="3" creationId="{7A736C9C-BAF9-0B20-8D64-D3860409EDA5}"/>
          </ac:spMkLst>
        </pc:spChg>
        <pc:spChg chg="del">
          <ac:chgData name="Ahmed, Sufiyan" userId="S::sahmed321@gatech.edu::7145f129-a6d7-4e00-84d8-6979f2b07198" providerId="AD" clId="Web-{2C0DC731-7777-486C-A86B-37B2F1343DD5}" dt="2023-05-02T23:14:38.616" v="1"/>
          <ac:spMkLst>
            <pc:docMk/>
            <pc:sldMk cId="3284621408" sldId="262"/>
            <ac:spMk id="4" creationId="{42A8393A-72AB-2FF2-082B-4EF4C62A5DBD}"/>
          </ac:spMkLst>
        </pc:spChg>
        <pc:picChg chg="add mod ord">
          <ac:chgData name="Ahmed, Sufiyan" userId="S::sahmed321@gatech.edu::7145f129-a6d7-4e00-84d8-6979f2b07198" providerId="AD" clId="Web-{2C0DC731-7777-486C-A86B-37B2F1343DD5}" dt="2023-05-02T23:14:29.444" v="0"/>
          <ac:picMkLst>
            <pc:docMk/>
            <pc:sldMk cId="3284621408" sldId="262"/>
            <ac:picMk id="5" creationId="{6CA4D92F-6A8D-2079-F8E9-B160FB84A72F}"/>
          </ac:picMkLst>
        </pc:picChg>
        <pc:picChg chg="add mod ord">
          <ac:chgData name="Ahmed, Sufiyan" userId="S::sahmed321@gatech.edu::7145f129-a6d7-4e00-84d8-6979f2b07198" providerId="AD" clId="Web-{2C0DC731-7777-486C-A86B-37B2F1343DD5}" dt="2023-05-02T23:14:38.616" v="1"/>
          <ac:picMkLst>
            <pc:docMk/>
            <pc:sldMk cId="3284621408" sldId="262"/>
            <ac:picMk id="6" creationId="{32EBC2B5-4A31-5EA5-6B4C-1A214FE6A647}"/>
          </ac:picMkLst>
        </pc:picChg>
      </pc:sldChg>
    </pc:docChg>
  </pc:docChgLst>
  <pc:docChgLst>
    <pc:chgData name="Sufiyan Ahmed" userId="b7774dbec321637b" providerId="LiveId" clId="{339567EF-B635-4689-B4E0-61E99D8BACC2}"/>
    <pc:docChg chg="custSel modSld">
      <pc:chgData name="Sufiyan Ahmed" userId="b7774dbec321637b" providerId="LiveId" clId="{339567EF-B635-4689-B4E0-61E99D8BACC2}" dt="2023-05-02T22:44:36.521" v="95" actId="1076"/>
      <pc:docMkLst>
        <pc:docMk/>
      </pc:docMkLst>
      <pc:sldChg chg="modSp mod">
        <pc:chgData name="Sufiyan Ahmed" userId="b7774dbec321637b" providerId="LiveId" clId="{339567EF-B635-4689-B4E0-61E99D8BACC2}" dt="2023-05-02T22:42:54.554" v="56"/>
        <pc:sldMkLst>
          <pc:docMk/>
          <pc:sldMk cId="4201212122" sldId="258"/>
        </pc:sldMkLst>
        <pc:spChg chg="mod">
          <ac:chgData name="Sufiyan Ahmed" userId="b7774dbec321637b" providerId="LiveId" clId="{339567EF-B635-4689-B4E0-61E99D8BACC2}" dt="2023-05-02T22:42:54.554" v="56"/>
          <ac:spMkLst>
            <pc:docMk/>
            <pc:sldMk cId="4201212122" sldId="258"/>
            <ac:spMk id="6" creationId="{64921231-F76F-9C4D-85F8-96525AB6710F}"/>
          </ac:spMkLst>
        </pc:spChg>
      </pc:sldChg>
      <pc:sldChg chg="addSp delSp modSp mod">
        <pc:chgData name="Sufiyan Ahmed" userId="b7774dbec321637b" providerId="LiveId" clId="{339567EF-B635-4689-B4E0-61E99D8BACC2}" dt="2023-05-02T22:44:36.521" v="95" actId="1076"/>
        <pc:sldMkLst>
          <pc:docMk/>
          <pc:sldMk cId="2396963252" sldId="261"/>
        </pc:sldMkLst>
        <pc:spChg chg="mod">
          <ac:chgData name="Sufiyan Ahmed" userId="b7774dbec321637b" providerId="LiveId" clId="{339567EF-B635-4689-B4E0-61E99D8BACC2}" dt="2023-05-02T22:43:31.215" v="73" actId="20577"/>
          <ac:spMkLst>
            <pc:docMk/>
            <pc:sldMk cId="2396963252" sldId="261"/>
            <ac:spMk id="2" creationId="{6EEFC719-1994-4D99-818D-2F6FF8660381}"/>
          </ac:spMkLst>
        </pc:spChg>
        <pc:spChg chg="del">
          <ac:chgData name="Sufiyan Ahmed" userId="b7774dbec321637b" providerId="LiveId" clId="{339567EF-B635-4689-B4E0-61E99D8BACC2}" dt="2023-05-02T22:43:42.613" v="74" actId="931"/>
          <ac:spMkLst>
            <pc:docMk/>
            <pc:sldMk cId="2396963252" sldId="261"/>
            <ac:spMk id="4" creationId="{691CE77B-42CF-C528-192D-DBADC7D697D7}"/>
          </ac:spMkLst>
        </pc:spChg>
        <pc:picChg chg="add mod">
          <ac:chgData name="Sufiyan Ahmed" userId="b7774dbec321637b" providerId="LiveId" clId="{339567EF-B635-4689-B4E0-61E99D8BACC2}" dt="2023-05-02T22:44:36.521" v="95" actId="1076"/>
          <ac:picMkLst>
            <pc:docMk/>
            <pc:sldMk cId="2396963252" sldId="261"/>
            <ac:picMk id="8" creationId="{B299513B-3E1B-B64D-E940-FDEF10E7FB8C}"/>
          </ac:picMkLst>
        </pc:picChg>
        <pc:picChg chg="add mod">
          <ac:chgData name="Sufiyan Ahmed" userId="b7774dbec321637b" providerId="LiveId" clId="{339567EF-B635-4689-B4E0-61E99D8BACC2}" dt="2023-05-02T22:44:34.604" v="94" actId="1076"/>
          <ac:picMkLst>
            <pc:docMk/>
            <pc:sldMk cId="2396963252" sldId="261"/>
            <ac:picMk id="10" creationId="{E1F358D4-9A51-2938-C796-4A385E6961D6}"/>
          </ac:picMkLst>
        </pc:picChg>
        <pc:picChg chg="add del mod">
          <ac:chgData name="Sufiyan Ahmed" userId="b7774dbec321637b" providerId="LiveId" clId="{339567EF-B635-4689-B4E0-61E99D8BACC2}" dt="2023-05-02T22:44:29.289" v="92" actId="478"/>
          <ac:picMkLst>
            <pc:docMk/>
            <pc:sldMk cId="2396963252" sldId="261"/>
            <ac:picMk id="12" creationId="{D0C723BD-16E6-5EEB-AC11-F06645EB0A39}"/>
          </ac:picMkLst>
        </pc:picChg>
      </pc:sldChg>
    </pc:docChg>
  </pc:docChgLst>
  <pc:docChgLst>
    <pc:chgData name="Ahmed, Sufiyan" userId="S::sahmed321@gatech.edu::7145f129-a6d7-4e00-84d8-6979f2b07198" providerId="AD" clId="Web-{F5893272-A73C-43A6-87D5-533D21CD695D}"/>
    <pc:docChg chg="addSld modSld">
      <pc:chgData name="Ahmed, Sufiyan" userId="S::sahmed321@gatech.edu::7145f129-a6d7-4e00-84d8-6979f2b07198" providerId="AD" clId="Web-{F5893272-A73C-43A6-87D5-533D21CD695D}" dt="2023-05-03T14:21:28.801" v="19" actId="14100"/>
      <pc:docMkLst>
        <pc:docMk/>
      </pc:docMkLst>
      <pc:sldChg chg="delSp modSp new">
        <pc:chgData name="Ahmed, Sufiyan" userId="S::sahmed321@gatech.edu::7145f129-a6d7-4e00-84d8-6979f2b07198" providerId="AD" clId="Web-{F5893272-A73C-43A6-87D5-533D21CD695D}" dt="2023-05-03T14:21:28.801" v="19" actId="14100"/>
        <pc:sldMkLst>
          <pc:docMk/>
          <pc:sldMk cId="3522481098" sldId="263"/>
        </pc:sldMkLst>
        <pc:spChg chg="mod">
          <ac:chgData name="Ahmed, Sufiyan" userId="S::sahmed321@gatech.edu::7145f129-a6d7-4e00-84d8-6979f2b07198" providerId="AD" clId="Web-{F5893272-A73C-43A6-87D5-533D21CD695D}" dt="2023-05-03T14:20:53.128" v="9" actId="20577"/>
          <ac:spMkLst>
            <pc:docMk/>
            <pc:sldMk cId="3522481098" sldId="263"/>
            <ac:spMk id="2" creationId="{44F9D42D-6E62-DA4E-86DA-A47BB87ADDEC}"/>
          </ac:spMkLst>
        </pc:spChg>
        <pc:spChg chg="mod">
          <ac:chgData name="Ahmed, Sufiyan" userId="S::sahmed321@gatech.edu::7145f129-a6d7-4e00-84d8-6979f2b07198" providerId="AD" clId="Web-{F5893272-A73C-43A6-87D5-533D21CD695D}" dt="2023-05-03T14:21:28.801" v="19" actId="14100"/>
          <ac:spMkLst>
            <pc:docMk/>
            <pc:sldMk cId="3522481098" sldId="263"/>
            <ac:spMk id="3" creationId="{3618F33A-DD44-7070-6F51-C2A174993EDB}"/>
          </ac:spMkLst>
        </pc:spChg>
        <pc:spChg chg="del mod">
          <ac:chgData name="Ahmed, Sufiyan" userId="S::sahmed321@gatech.edu::7145f129-a6d7-4e00-84d8-6979f2b07198" providerId="AD" clId="Web-{F5893272-A73C-43A6-87D5-533D21CD695D}" dt="2023-05-03T14:21:17.738" v="17"/>
          <ac:spMkLst>
            <pc:docMk/>
            <pc:sldMk cId="3522481098" sldId="263"/>
            <ac:spMk id="4" creationId="{340A33C4-E654-B0F4-8FBE-753DD8B2C6F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arkfun.com/products/14450" TargetMode="External"/><Relationship Id="rId13" Type="http://schemas.openxmlformats.org/officeDocument/2006/relationships/hyperlink" Target="https://www.sparkfun.com/products/13301" TargetMode="External"/><Relationship Id="rId3" Type="http://schemas.openxmlformats.org/officeDocument/2006/relationships/hyperlink" Target="https://a.co/d/0m9C4Wu" TargetMode="External"/><Relationship Id="rId7" Type="http://schemas.openxmlformats.org/officeDocument/2006/relationships/hyperlink" Target="https://www.digikey.com/en/products/detail/osepp-electronics-ltd/HC-SR04/11198533" TargetMode="External"/><Relationship Id="rId12" Type="http://schemas.openxmlformats.org/officeDocument/2006/relationships/hyperlink" Target="https://www.sparkfun.com/products/13259" TargetMode="External"/><Relationship Id="rId2" Type="http://schemas.openxmlformats.org/officeDocument/2006/relationships/hyperlink" Target="https://www.sparkfun.com/products/956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parkfun.com/products/12794" TargetMode="External"/><Relationship Id="rId11" Type="http://schemas.openxmlformats.org/officeDocument/2006/relationships/hyperlink" Target="https://www.sparkfun.com/products/13302" TargetMode="External"/><Relationship Id="rId5" Type="http://schemas.openxmlformats.org/officeDocument/2006/relationships/hyperlink" Target="https://www.sparkfun.com/products/11026" TargetMode="External"/><Relationship Id="rId10" Type="http://schemas.openxmlformats.org/officeDocument/2006/relationships/hyperlink" Target="https://www.sparkfun.com/products/11089" TargetMode="External"/><Relationship Id="rId4" Type="http://schemas.openxmlformats.org/officeDocument/2006/relationships/hyperlink" Target="https://www.sparkfun.com/products/124" TargetMode="External"/><Relationship Id="rId9" Type="http://schemas.openxmlformats.org/officeDocument/2006/relationships/hyperlink" Target="https://www.sparkfun.com/products/1137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678" y="592801"/>
            <a:ext cx="7679184" cy="286631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Distance Sensing Robot with Voice Control</a:t>
            </a:r>
            <a:endParaRPr lang="en-US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678" y="3709201"/>
            <a:ext cx="6795913" cy="1684868"/>
          </a:xfrm>
        </p:spPr>
        <p:txBody>
          <a:bodyPr/>
          <a:lstStyle/>
          <a:p>
            <a:pPr algn="l"/>
            <a:r>
              <a:rPr lang="en-US" dirty="0"/>
              <a:t>Chinmay </a:t>
            </a:r>
            <a:r>
              <a:rPr lang="en-US" dirty="0" err="1"/>
              <a:t>Galande</a:t>
            </a:r>
            <a:r>
              <a:rPr lang="en-US" dirty="0"/>
              <a:t>, Anirudh </a:t>
            </a:r>
            <a:r>
              <a:rPr lang="en-US" dirty="0" err="1"/>
              <a:t>Arunkumar</a:t>
            </a:r>
            <a:r>
              <a:rPr lang="en-US" dirty="0"/>
              <a:t>, Sufiyan Ahmed, Ashwin Milind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ECE 4180 Final Project</a:t>
            </a:r>
          </a:p>
          <a:p>
            <a:pPr algn="l"/>
            <a:r>
              <a:rPr lang="en-US" dirty="0"/>
              <a:t>Georgia Institute of Technology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3474"/>
            <a:ext cx="11430000" cy="455354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The robot is able to take voice commands from any android using an app developed with MIT Inventor via </a:t>
            </a:r>
            <a:r>
              <a:rPr lang="en-US" dirty="0" err="1"/>
              <a:t>bluetooth</a:t>
            </a:r>
            <a:endParaRPr lang="en-US" dirty="0"/>
          </a:p>
          <a:p>
            <a:pPr algn="l"/>
            <a:r>
              <a:rPr lang="en-US" dirty="0"/>
              <a:t>Autonomous mode (Say “Autonomous”)</a:t>
            </a:r>
          </a:p>
          <a:p>
            <a:pPr lvl="1"/>
            <a:r>
              <a:rPr lang="en-US" dirty="0"/>
              <a:t>Distance read via the ultrasonic sensor on the front</a:t>
            </a:r>
          </a:p>
          <a:p>
            <a:pPr lvl="1"/>
            <a:r>
              <a:rPr lang="en-US" dirty="0"/>
              <a:t>If an obstacle is detected within ~25cm, it will stop, turn until there is no longer an obstacle, and then start moving forward again.</a:t>
            </a:r>
          </a:p>
          <a:p>
            <a:pPr lvl="1"/>
            <a:r>
              <a:rPr lang="en-US" dirty="0"/>
              <a:t>Speaker “beeps” when moving backwards</a:t>
            </a:r>
          </a:p>
          <a:p>
            <a:pPr lvl="1"/>
            <a:r>
              <a:rPr lang="en-US" dirty="0"/>
              <a:t>LCD shows that it is in Autonomous mode</a:t>
            </a:r>
          </a:p>
          <a:p>
            <a:pPr algn="l"/>
            <a:r>
              <a:rPr lang="en-US" dirty="0"/>
              <a:t>Voice mode (Say “Bluetooth”)</a:t>
            </a:r>
          </a:p>
          <a:p>
            <a:pPr lvl="1"/>
            <a:r>
              <a:rPr lang="en-US" dirty="0"/>
              <a:t>Drive forward, backward, and turn via voice commands.</a:t>
            </a:r>
          </a:p>
          <a:p>
            <a:pPr lvl="1"/>
            <a:r>
              <a:rPr lang="en-US" dirty="0"/>
              <a:t>LCD shows direction of movement.</a:t>
            </a:r>
          </a:p>
          <a:p>
            <a:pPr lvl="1"/>
            <a:r>
              <a:rPr lang="en-US" dirty="0"/>
              <a:t>Speaker “beeps” when moving backwards</a:t>
            </a:r>
          </a:p>
        </p:txBody>
      </p:sp>
    </p:spTree>
    <p:extLst>
      <p:ext uri="{BB962C8B-B14F-4D97-AF65-F5344CB8AC3E}">
        <p14:creationId xmlns:p14="http://schemas.microsoft.com/office/powerpoint/2010/main" val="420121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D42D-6E62-DA4E-86DA-A47BB87A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Parts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F33A-DD44-7070-6F51-C2A17499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68897" cy="459799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 err="1">
                <a:latin typeface="Roboto"/>
                <a:ea typeface="Roboto"/>
                <a:cs typeface="Roboto"/>
              </a:rPr>
              <a:t>Mbed</a:t>
            </a:r>
            <a:r>
              <a:rPr lang="en-US" dirty="0">
                <a:latin typeface="Roboto"/>
                <a:ea typeface="Roboto"/>
                <a:cs typeface="Roboto"/>
              </a:rPr>
              <a:t> LPC1768: </a:t>
            </a:r>
            <a:r>
              <a:rPr lang="en-US" dirty="0">
                <a:latin typeface="Roboto"/>
                <a:ea typeface="Roboto"/>
                <a:cs typeface="Roboto"/>
                <a:hlinkClick r:id="rId2"/>
              </a:rPr>
              <a:t>https://www.sparkfun.com/products/9564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HC05 Bluetooth Module: </a:t>
            </a:r>
            <a:r>
              <a:rPr lang="en-US" dirty="0">
                <a:latin typeface="Roboto"/>
                <a:ea typeface="Roboto"/>
                <a:cs typeface="Roboto"/>
                <a:hlinkClick r:id="rId3"/>
              </a:rPr>
              <a:t>https://a.co/d/0m9C4Wu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Jumper Wires: </a:t>
            </a:r>
            <a:r>
              <a:rPr lang="en-US" dirty="0">
                <a:latin typeface="Roboto"/>
                <a:ea typeface="Roboto"/>
                <a:cs typeface="Roboto"/>
                <a:hlinkClick r:id="rId4"/>
              </a:rPr>
              <a:t>https://www.sparkfun.com/products/124</a:t>
            </a:r>
            <a:r>
              <a:rPr lang="en-US" dirty="0">
                <a:latin typeface="Roboto"/>
                <a:ea typeface="Roboto"/>
                <a:cs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hlinkClick r:id="rId5"/>
              </a:rPr>
              <a:t>https://www.sparkfun.com/products/11026</a:t>
            </a:r>
            <a:r>
              <a:rPr lang="en-US" dirty="0">
                <a:latin typeface="Roboto"/>
                <a:ea typeface="Roboto"/>
                <a:cs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hlinkClick r:id="rId6"/>
              </a:rPr>
              <a:t>https://www.sparkfun.com/products/12794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Ultrasonic Sensor (HC-SR04): </a:t>
            </a:r>
            <a:r>
              <a:rPr lang="en-US" dirty="0">
                <a:latin typeface="Roboto"/>
                <a:ea typeface="Roboto"/>
                <a:cs typeface="Roboto"/>
                <a:hlinkClick r:id="rId7"/>
              </a:rPr>
              <a:t>https://www.digikey.com/en/products/detail/osepp-electronics-ltd/HC-SR04/11198533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H-Bridge (</a:t>
            </a:r>
            <a:r>
              <a:rPr lang="en-US" dirty="0" err="1">
                <a:latin typeface="Roboto"/>
                <a:ea typeface="Roboto"/>
                <a:cs typeface="Roboto"/>
              </a:rPr>
              <a:t>SparkFun</a:t>
            </a:r>
            <a:r>
              <a:rPr lang="en-US" dirty="0">
                <a:latin typeface="Roboto"/>
                <a:ea typeface="Roboto"/>
                <a:cs typeface="Roboto"/>
              </a:rPr>
              <a:t> Motor Driver): </a:t>
            </a:r>
            <a:r>
              <a:rPr lang="en-US" dirty="0">
                <a:latin typeface="Roboto"/>
                <a:ea typeface="Roboto"/>
                <a:cs typeface="Roboto"/>
                <a:hlinkClick r:id="rId8"/>
              </a:rPr>
              <a:t>https://www.sparkfun.com/products/14450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uLCD-144-G2 128: </a:t>
            </a:r>
            <a:r>
              <a:rPr lang="en-US" dirty="0">
                <a:latin typeface="Roboto"/>
                <a:ea typeface="Roboto"/>
                <a:cs typeface="Roboto"/>
                <a:hlinkClick r:id="rId9"/>
              </a:rPr>
              <a:t>https://www.sparkfun.com/products/11377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Speaker: </a:t>
            </a:r>
            <a:r>
              <a:rPr lang="en-US" dirty="0">
                <a:latin typeface="Roboto"/>
                <a:ea typeface="Roboto"/>
                <a:cs typeface="Roboto"/>
                <a:hlinkClick r:id="rId10"/>
              </a:rPr>
              <a:t>https://www.sparkfun.com/products/11089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DC Motor (DG01D) x2: </a:t>
            </a:r>
            <a:r>
              <a:rPr lang="en-US" dirty="0">
                <a:latin typeface="Roboto"/>
                <a:ea typeface="Roboto"/>
                <a:cs typeface="Roboto"/>
                <a:hlinkClick r:id="rId11"/>
              </a:rPr>
              <a:t>https://www.sparkfun.com/products/13302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Rubber Wheels x2: </a:t>
            </a:r>
            <a:r>
              <a:rPr lang="en-US" dirty="0">
                <a:latin typeface="Roboto"/>
                <a:ea typeface="Roboto"/>
                <a:cs typeface="Roboto"/>
                <a:hlinkClick r:id="rId12"/>
              </a:rPr>
              <a:t>https://www.sparkfun.com/products/13259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Shadow Chassis: </a:t>
            </a:r>
            <a:r>
              <a:rPr lang="en-US" dirty="0">
                <a:latin typeface="Roboto"/>
                <a:ea typeface="Roboto"/>
                <a:cs typeface="Roboto"/>
                <a:hlinkClick r:id="rId13"/>
              </a:rPr>
              <a:t>https://www.sparkfun.com/products/13301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AAA Batteries x4: https://a.co/d/3kETYpp</a:t>
            </a:r>
          </a:p>
        </p:txBody>
      </p:sp>
    </p:spTree>
    <p:extLst>
      <p:ext uri="{BB962C8B-B14F-4D97-AF65-F5344CB8AC3E}">
        <p14:creationId xmlns:p14="http://schemas.microsoft.com/office/powerpoint/2010/main" val="3522481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Block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3E094A5-8008-F9CD-CC45-0F31B7B42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57" y="917077"/>
            <a:ext cx="9020085" cy="5023845"/>
          </a:xfrm>
        </p:spPr>
      </p:pic>
    </p:spTree>
    <p:extLst>
      <p:ext uri="{BB962C8B-B14F-4D97-AF65-F5344CB8AC3E}">
        <p14:creationId xmlns:p14="http://schemas.microsoft.com/office/powerpoint/2010/main" val="21598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Schemati</a:t>
            </a:r>
            <a:r>
              <a:rPr lang="en-US" dirty="0"/>
              <a:t>c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98BE907-153D-7F68-DF2F-ADD02B59D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669" y="1040534"/>
            <a:ext cx="6631186" cy="5284730"/>
          </a:xfrm>
        </p:spPr>
      </p:pic>
    </p:spTree>
    <p:extLst>
      <p:ext uri="{BB962C8B-B14F-4D97-AF65-F5344CB8AC3E}">
        <p14:creationId xmlns:p14="http://schemas.microsoft.com/office/powerpoint/2010/main" val="112636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C719-1994-4D99-818D-2F6FF866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Picture of the Robot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9513B-3E1B-B64D-E940-FDEF10E7FB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8428" y="1011321"/>
            <a:ext cx="3626518" cy="4835358"/>
          </a:xfrm>
        </p:spPr>
      </p:pic>
      <p:pic>
        <p:nvPicPr>
          <p:cNvPr id="10" name="Picture 9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E1F358D4-9A51-2938-C796-4A385E69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6" y="1597891"/>
            <a:ext cx="5246256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3851-7DBC-49F3-822A-6EEC993C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Direction</a:t>
            </a:r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CA4D92F-6A8D-2079-F8E9-B160FB84A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3898" y="1215483"/>
            <a:ext cx="4225652" cy="4225652"/>
          </a:xfrm>
        </p:spPr>
      </p:pic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2EBC2B5-4A31-5EA5-6B4C-1A214FE6A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1474" y="1215483"/>
            <a:ext cx="4225652" cy="4225652"/>
          </a:xfrm>
        </p:spPr>
      </p:pic>
    </p:spTree>
    <p:extLst>
      <p:ext uri="{BB962C8B-B14F-4D97-AF65-F5344CB8AC3E}">
        <p14:creationId xmlns:p14="http://schemas.microsoft.com/office/powerpoint/2010/main" val="32846214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06818590BCBE4E8C1122DA88DB1A27" ma:contentTypeVersion="8" ma:contentTypeDescription="Create a new document." ma:contentTypeScope="" ma:versionID="db5619a411e9c0cd2ec705c76bd37674">
  <xsd:schema xmlns:xsd="http://www.w3.org/2001/XMLSchema" xmlns:xs="http://www.w3.org/2001/XMLSchema" xmlns:p="http://schemas.microsoft.com/office/2006/metadata/properties" xmlns:ns2="b49566b8-ce4e-4072-bd26-314a1726ec5b" xmlns:ns3="729c1d5f-ca54-473a-91ed-438cf72d659f" targetNamespace="http://schemas.microsoft.com/office/2006/metadata/properties" ma:root="true" ma:fieldsID="d4bda4755f9bb6d0d9ae33ba0b755fe8" ns2:_="" ns3:_="">
    <xsd:import namespace="b49566b8-ce4e-4072-bd26-314a1726ec5b"/>
    <xsd:import namespace="729c1d5f-ca54-473a-91ed-438cf72d65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566b8-ce4e-4072-bd26-314a1726ec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9c1d5f-ca54-473a-91ed-438cf72d659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d8764b9-c15e-4162-97a0-0bc49409847b}" ma:internalName="TaxCatchAll" ma:showField="CatchAllData" ma:web="729c1d5f-ca54-473a-91ed-438cf72d65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49566b8-ce4e-4072-bd26-314a1726ec5b">
      <Terms xmlns="http://schemas.microsoft.com/office/infopath/2007/PartnerControls"/>
    </lcf76f155ced4ddcb4097134ff3c332f>
    <TaxCatchAll xmlns="729c1d5f-ca54-473a-91ed-438cf72d659f" xsi:nil="true"/>
  </documentManagement>
</p:properties>
</file>

<file path=customXml/itemProps1.xml><?xml version="1.0" encoding="utf-8"?>
<ds:datastoreItem xmlns:ds="http://schemas.openxmlformats.org/officeDocument/2006/customXml" ds:itemID="{D54D3978-835A-46E9-8FE5-40974AE639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9566b8-ce4e-4072-bd26-314a1726ec5b"/>
    <ds:schemaRef ds:uri="729c1d5f-ca54-473a-91ed-438cf72d6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7230D0-0507-4429-9E39-D55BDAC48E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E3B19D-2FF3-4A27-9CB2-EB2A206B511B}">
  <ds:schemaRefs>
    <ds:schemaRef ds:uri="http://schemas.microsoft.com/office/2006/metadata/properties"/>
    <ds:schemaRef ds:uri="http://schemas.microsoft.com/office/infopath/2007/PartnerControls"/>
    <ds:schemaRef ds:uri="b49566b8-ce4e-4072-bd26-314a1726ec5b"/>
    <ds:schemaRef ds:uri="729c1d5f-ca54-473a-91ed-438cf72d65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851</TotalTime>
  <Words>148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Custom Design</vt:lpstr>
      <vt:lpstr>1_Custom Design</vt:lpstr>
      <vt:lpstr>Distance Sensing Robot with Voice Control</vt:lpstr>
      <vt:lpstr>Introduction</vt:lpstr>
      <vt:lpstr>Parts List</vt:lpstr>
      <vt:lpstr>Block Diagram</vt:lpstr>
      <vt:lpstr>Schematic</vt:lpstr>
      <vt:lpstr>Picture of the Robot</vt:lpstr>
      <vt:lpstr>Conclusion &amp; 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Mobile Robot - Bobert</dc:title>
  <dc:creator>Changxuan Yao</dc:creator>
  <cp:lastModifiedBy>Sufiyan Ahmed</cp:lastModifiedBy>
  <cp:revision>16</cp:revision>
  <dcterms:created xsi:type="dcterms:W3CDTF">2021-12-13T23:37:49Z</dcterms:created>
  <dcterms:modified xsi:type="dcterms:W3CDTF">2023-05-03T14:21:30Z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0x010100FF06818590BCBE4E8C1122DA88DB1A27</vt:lpwstr>
  </property>
  <property fmtid="{D5CDD505-2E9C-101B-9397-08002B2CF9AE}" pid="3" name="MediaServiceImageTags">
    <vt:lpwstr/>
  </property>
</Properties>
</file>